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63" r:id="rId10"/>
    <p:sldId id="264" r:id="rId11"/>
    <p:sldId id="275" r:id="rId12"/>
    <p:sldId id="276" r:id="rId13"/>
    <p:sldId id="265" r:id="rId14"/>
    <p:sldId id="266" r:id="rId15"/>
    <p:sldId id="277" r:id="rId16"/>
    <p:sldId id="267" r:id="rId17"/>
    <p:sldId id="278" r:id="rId18"/>
    <p:sldId id="279" r:id="rId19"/>
    <p:sldId id="268" r:id="rId20"/>
    <p:sldId id="269" r:id="rId21"/>
    <p:sldId id="271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5"/>
    <p:restoredTop sz="94728"/>
  </p:normalViewPr>
  <p:slideViewPr>
    <p:cSldViewPr snapToGrid="0" snapToObjects="1">
      <p:cViewPr varScale="1">
        <p:scale>
          <a:sx n="102" d="100"/>
          <a:sy n="102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004A8-0072-0C4C-8142-580DBFA7D4E7}" type="datetimeFigureOut">
              <a:rPr lang="en-US" smtClean="0"/>
              <a:t>3/27/17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950AF-BEBE-1449-A443-1C6AC7074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6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1054100"/>
            <a:ext cx="8915399" cy="2262781"/>
          </a:xfrm>
        </p:spPr>
        <p:txBody>
          <a:bodyPr>
            <a:normAutofit/>
          </a:bodyPr>
          <a:lstStyle/>
          <a:p>
            <a:r>
              <a:rPr lang="en-US" sz="8000" dirty="0" err="1" smtClean="0"/>
              <a:t>KnoWhere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2" y="3520079"/>
            <a:ext cx="9005888" cy="1775821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An </a:t>
            </a:r>
            <a:r>
              <a:rPr lang="en-US" sz="3600" b="1" dirty="0"/>
              <a:t>App for Automatically Profiling your Commute using Smart Phone Sensor </a:t>
            </a:r>
            <a:r>
              <a:rPr lang="en-US" sz="3600" b="1" dirty="0" smtClean="0"/>
              <a:t>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42391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</a:t>
            </a:r>
            <a:r>
              <a:rPr lang="en-US" dirty="0" smtClean="0"/>
              <a:t>Data - Acceleration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997" y="1364764"/>
            <a:ext cx="6787976" cy="469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</a:t>
            </a:r>
            <a:r>
              <a:rPr lang="en-US" dirty="0" smtClean="0"/>
              <a:t>Data </a:t>
            </a:r>
            <a:r>
              <a:rPr lang="mr-IN" dirty="0" smtClean="0"/>
              <a:t>–</a:t>
            </a:r>
            <a:r>
              <a:rPr lang="en-US" dirty="0" smtClean="0"/>
              <a:t> Altimeter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031" y="1264555"/>
            <a:ext cx="7196203" cy="518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1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</a:t>
            </a:r>
            <a:r>
              <a:rPr lang="en-US" dirty="0" smtClean="0"/>
              <a:t>Data </a:t>
            </a:r>
            <a:r>
              <a:rPr lang="mr-IN" dirty="0" smtClean="0"/>
              <a:t>–</a:t>
            </a:r>
            <a:r>
              <a:rPr lang="en-US" dirty="0" smtClean="0"/>
              <a:t> Accelerometer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10586" y="31064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658" y="1483892"/>
            <a:ext cx="6918542" cy="50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6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Learning: Predicting </a:t>
            </a:r>
            <a:r>
              <a:rPr lang="en-US" dirty="0" smtClean="0"/>
              <a:t>Activities During </a:t>
            </a:r>
            <a:r>
              <a:rPr lang="en-US" dirty="0" smtClean="0"/>
              <a:t>a Commute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944" y="1905000"/>
            <a:ext cx="3878350" cy="4671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475" y="2079297"/>
            <a:ext cx="1380994" cy="918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475" y="3172584"/>
            <a:ext cx="1405281" cy="760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475" y="4107472"/>
            <a:ext cx="1379119" cy="9119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476" y="5200758"/>
            <a:ext cx="1405280" cy="78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0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Selection: GPS free tracking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92924" y="1535668"/>
            <a:ext cx="7766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Many subways and trains run underground so we use only non-GPS sensor data  to for activity tracking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986" y="2167041"/>
            <a:ext cx="6787976" cy="469095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594988" y="2645932"/>
            <a:ext cx="1916482" cy="299372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511470" y="2670612"/>
            <a:ext cx="1916482" cy="299372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427952" y="2670612"/>
            <a:ext cx="1916482" cy="299372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645657" y="2670612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791258" y="2658272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936859" y="2645932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082460" y="2670612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228061" y="2670612"/>
            <a:ext cx="1116373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6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Selection: GPS free tracking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365375"/>
            <a:ext cx="6787976" cy="469095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105926" y="1844266"/>
            <a:ext cx="1916482" cy="299372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022408" y="1868946"/>
            <a:ext cx="1916482" cy="299372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938890" y="1868946"/>
            <a:ext cx="1916482" cy="299372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156595" y="1868946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02196" y="1856606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447797" y="1844266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93398" y="1868946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738999" y="1868946"/>
            <a:ext cx="1116373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782286" y="1792883"/>
            <a:ext cx="958720" cy="18428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749278" y="1792883"/>
            <a:ext cx="1977114" cy="260897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781775" y="1389957"/>
            <a:ext cx="1590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Mean, </a:t>
            </a:r>
            <a:r>
              <a:rPr lang="en-US" dirty="0" err="1" smtClean="0"/>
              <a:t>Std</a:t>
            </a:r>
            <a:r>
              <a:rPr lang="en-US" dirty="0" smtClean="0"/>
              <a:t>, 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</a:t>
            </a:r>
            <a:r>
              <a:rPr lang="en-US" dirty="0" smtClean="0"/>
              <a:t>Woods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542" y="4029413"/>
            <a:ext cx="6656438" cy="195139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304825" y="1413650"/>
            <a:ext cx="8915400" cy="37776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Modeling</a:t>
            </a:r>
          </a:p>
          <a:p>
            <a:pPr lvl="1"/>
            <a:r>
              <a:rPr lang="en-US" dirty="0" smtClean="0"/>
              <a:t>Gradient Boosting Machine</a:t>
            </a:r>
          </a:p>
          <a:p>
            <a:pPr lvl="1"/>
            <a:r>
              <a:rPr lang="en-US" dirty="0" smtClean="0"/>
              <a:t>Neural Network using </a:t>
            </a:r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Support Vector Machine</a:t>
            </a:r>
          </a:p>
          <a:p>
            <a:pPr lvl="1"/>
            <a:r>
              <a:rPr lang="en-US" dirty="0" smtClean="0"/>
              <a:t>Random Forest</a:t>
            </a:r>
          </a:p>
          <a:p>
            <a:pPr lvl="2"/>
            <a:r>
              <a:rPr lang="en-US" dirty="0" smtClean="0"/>
              <a:t>Academic work supports random forests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40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Woods: Random Forest </a:t>
            </a:r>
            <a:r>
              <a:rPr lang="en-US" dirty="0" smtClean="0"/>
              <a:t>Classification SK-OPT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892" y="2189210"/>
            <a:ext cx="5723374" cy="399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3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Woods: Random Forest </a:t>
            </a:r>
            <a:r>
              <a:rPr lang="en-US" dirty="0" smtClean="0"/>
              <a:t>Classification SK-OPT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973" y="1905000"/>
            <a:ext cx="6469484" cy="462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of the Classifier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716" y="2123596"/>
            <a:ext cx="3635119" cy="335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3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Commutes are Bad for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Higher Blood Sugar</a:t>
            </a:r>
          </a:p>
          <a:p>
            <a:r>
              <a:rPr lang="en-US" dirty="0" smtClean="0"/>
              <a:t>Higher Cholesterol</a:t>
            </a:r>
          </a:p>
          <a:p>
            <a:r>
              <a:rPr lang="en-US" dirty="0" smtClean="0"/>
              <a:t>Higher Depression Risk</a:t>
            </a:r>
          </a:p>
          <a:p>
            <a:r>
              <a:rPr lang="en-US" dirty="0" smtClean="0"/>
              <a:t>Higher Anxiety</a:t>
            </a:r>
          </a:p>
          <a:p>
            <a:r>
              <a:rPr lang="en-US" dirty="0" smtClean="0"/>
              <a:t>High Blood Pressure</a:t>
            </a:r>
          </a:p>
          <a:p>
            <a:r>
              <a:rPr lang="en-US" dirty="0" smtClean="0"/>
              <a:t>Back Aches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180" y="2133600"/>
            <a:ext cx="4998232" cy="2806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5012" y="6242794"/>
            <a:ext cx="69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http</a:t>
            </a:r>
            <a:r>
              <a:rPr lang="en-US" sz="1400" dirty="0"/>
              <a:t>://</a:t>
            </a:r>
            <a:r>
              <a:rPr lang="en-US" sz="1400" dirty="0" err="1"/>
              <a:t>time.com</a:t>
            </a:r>
            <a:r>
              <a:rPr lang="en-US" sz="1400" dirty="0"/>
              <a:t>/9912/10-things-your-commute-does-to-your-body/</a:t>
            </a:r>
          </a:p>
        </p:txBody>
      </p:sp>
    </p:spTree>
    <p:extLst>
      <p:ext uri="{BB962C8B-B14F-4D97-AF65-F5344CB8AC3E}">
        <p14:creationId xmlns:p14="http://schemas.microsoft.com/office/powerpoint/2010/main" val="48914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68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2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</a:t>
            </a:r>
            <a:r>
              <a:rPr lang="en-US" dirty="0" smtClean="0"/>
              <a:t>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3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Data is a Drag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14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KnoWhere</a:t>
            </a:r>
            <a:r>
              <a:rPr lang="en-US" dirty="0" smtClean="0"/>
              <a:t>: Automatically Profile Your Commute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1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Front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09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 from </a:t>
            </a:r>
            <a:r>
              <a:rPr lang="en-US" dirty="0" smtClean="0"/>
              <a:t>Smart </a:t>
            </a:r>
            <a:r>
              <a:rPr lang="en-US" dirty="0" smtClean="0"/>
              <a:t>Phones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80" y="1905000"/>
            <a:ext cx="2413000" cy="2451100"/>
          </a:xfrm>
          <a:prstGeom prst="rect">
            <a:avLst/>
          </a:prstGeom>
        </p:spPr>
      </p:pic>
      <p:sp>
        <p:nvSpPr>
          <p:cNvPr id="4" name="AutoShape 2" descr="over art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006" y="2013118"/>
            <a:ext cx="2342982" cy="23429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6871" y="1549238"/>
            <a:ext cx="252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Gathered for iPhone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24810" y="1549238"/>
            <a:ext cx="364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Sensor Kinetics Pro for Android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64784" y="4711863"/>
            <a:ext cx="7406558" cy="18768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Both apps had significant </a:t>
            </a:r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Inconsistent sensor readings, e.g., 10 Hz really meant 0.2 Hz </a:t>
            </a:r>
          </a:p>
          <a:p>
            <a:pPr lvl="1"/>
            <a:r>
              <a:rPr lang="en-US" dirty="0" smtClean="0"/>
              <a:t>Some sensors had significantly more values than others</a:t>
            </a:r>
          </a:p>
          <a:p>
            <a:pPr lvl="1"/>
            <a:r>
              <a:rPr lang="en-US" dirty="0" smtClean="0"/>
              <a:t>Some sensors only updated after a large change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0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212480"/>
            <a:ext cx="8911687" cy="1280890"/>
          </a:xfrm>
        </p:spPr>
        <p:txBody>
          <a:bodyPr/>
          <a:lstStyle/>
          <a:p>
            <a:r>
              <a:rPr lang="en-US" dirty="0" smtClean="0"/>
              <a:t>Data Collection from </a:t>
            </a:r>
            <a:r>
              <a:rPr lang="en-US" dirty="0" smtClean="0"/>
              <a:t>Smart </a:t>
            </a:r>
            <a:r>
              <a:rPr lang="en-US" dirty="0" smtClean="0"/>
              <a:t>Phones</a:t>
            </a:r>
            <a:endParaRPr lang="en-US" dirty="0"/>
          </a:p>
        </p:txBody>
      </p:sp>
      <p:sp>
        <p:nvSpPr>
          <p:cNvPr id="4" name="AutoShape 2" descr="over art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325643" y="1493370"/>
            <a:ext cx="5035463" cy="45441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Gathered</a:t>
            </a:r>
          </a:p>
          <a:p>
            <a:pPr lvl="1"/>
            <a:r>
              <a:rPr lang="en-US" dirty="0" smtClean="0"/>
              <a:t>GPS Data</a:t>
            </a:r>
          </a:p>
          <a:p>
            <a:pPr lvl="2"/>
            <a:r>
              <a:rPr lang="en-US" dirty="0" err="1" smtClean="0"/>
              <a:t>Lat</a:t>
            </a:r>
            <a:r>
              <a:rPr lang="en-US" dirty="0" smtClean="0"/>
              <a:t>/Long</a:t>
            </a:r>
          </a:p>
          <a:p>
            <a:pPr lvl="2"/>
            <a:r>
              <a:rPr lang="en-US" dirty="0" smtClean="0"/>
              <a:t>Altimeter</a:t>
            </a:r>
          </a:p>
          <a:p>
            <a:pPr lvl="1"/>
            <a:r>
              <a:rPr lang="en-US" dirty="0" smtClean="0"/>
              <a:t>Accelerometer</a:t>
            </a:r>
          </a:p>
          <a:p>
            <a:pPr lvl="1"/>
            <a:r>
              <a:rPr lang="en-US" dirty="0" smtClean="0"/>
              <a:t>Magnetometer</a:t>
            </a:r>
          </a:p>
          <a:p>
            <a:pPr lvl="1"/>
            <a:r>
              <a:rPr lang="en-US" dirty="0" err="1" smtClean="0"/>
              <a:t>Gyrometer</a:t>
            </a:r>
            <a:endParaRPr lang="en-US" dirty="0" smtClean="0"/>
          </a:p>
          <a:p>
            <a:pPr lvl="1"/>
            <a:r>
              <a:rPr lang="en-US" dirty="0" smtClean="0"/>
              <a:t>Attitude</a:t>
            </a:r>
          </a:p>
          <a:p>
            <a:pPr lvl="1"/>
            <a:r>
              <a:rPr lang="en-US" dirty="0" smtClean="0"/>
              <a:t>Proximity</a:t>
            </a:r>
          </a:p>
          <a:p>
            <a:pPr lvl="1"/>
            <a:r>
              <a:rPr lang="en-US" dirty="0" smtClean="0"/>
              <a:t>Barometer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639" y="852925"/>
            <a:ext cx="3224756" cy="57357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32306" y="2976133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Movement Classification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527857" y="222907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Clustering</a:t>
            </a:r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8279702" y="1861474"/>
            <a:ext cx="1122896" cy="1014035"/>
            <a:chOff x="8279702" y="1861474"/>
            <a:chExt cx="1122896" cy="101403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838927" y="2413740"/>
              <a:ext cx="563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279703" y="1863874"/>
              <a:ext cx="563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279702" y="2875509"/>
              <a:ext cx="563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8838927" y="1861474"/>
              <a:ext cx="4446" cy="10019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8275256" y="2963855"/>
            <a:ext cx="1127342" cy="756953"/>
            <a:chOff x="8275256" y="2963855"/>
            <a:chExt cx="1127342" cy="756953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8838927" y="3338604"/>
              <a:ext cx="563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8275256" y="2964103"/>
              <a:ext cx="563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8279702" y="3712691"/>
              <a:ext cx="563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8838927" y="2963855"/>
              <a:ext cx="12521" cy="7569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58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79773" y="1645085"/>
            <a:ext cx="8915400" cy="37776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Agglomerative</a:t>
            </a:r>
          </a:p>
          <a:p>
            <a:pPr lvl="1"/>
            <a:r>
              <a:rPr lang="en-US" dirty="0" smtClean="0"/>
              <a:t>Must specify number of clusters, affinity, linkage</a:t>
            </a:r>
          </a:p>
          <a:p>
            <a:pPr lvl="1"/>
            <a:r>
              <a:rPr lang="en-US" dirty="0" smtClean="0"/>
              <a:t>Number of cluster set to two in our study, Ward Linkage, and Euclidian Distance</a:t>
            </a:r>
          </a:p>
          <a:p>
            <a:pPr lvl="1"/>
            <a:r>
              <a:rPr lang="en-US" dirty="0" smtClean="0"/>
              <a:t>Other values performed poorly </a:t>
            </a:r>
          </a:p>
          <a:p>
            <a:r>
              <a:rPr lang="en-US" dirty="0" smtClean="0"/>
              <a:t>DBSCAN</a:t>
            </a:r>
          </a:p>
          <a:p>
            <a:pPr lvl="1"/>
            <a:r>
              <a:rPr lang="en-US" dirty="0" smtClean="0"/>
              <a:t>Only need to specify neighborhood size</a:t>
            </a:r>
          </a:p>
          <a:p>
            <a:pPr lvl="1"/>
            <a:r>
              <a:rPr lang="en-US" dirty="0" smtClean="0"/>
              <a:t>Forms clusters</a:t>
            </a:r>
          </a:p>
          <a:p>
            <a:pPr lvl="1"/>
            <a:r>
              <a:rPr lang="en-US" dirty="0" smtClean="0"/>
              <a:t>Requires more data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236" y="3533896"/>
            <a:ext cx="44323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204</TotalTime>
  <Words>266</Words>
  <Application>Microsoft Macintosh PowerPoint</Application>
  <PresentationFormat>Widescreen</PresentationFormat>
  <Paragraphs>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Century Gothic</vt:lpstr>
      <vt:lpstr>Mangal</vt:lpstr>
      <vt:lpstr>Wingdings 3</vt:lpstr>
      <vt:lpstr>Arial</vt:lpstr>
      <vt:lpstr>Wisp</vt:lpstr>
      <vt:lpstr>KnoWhere</vt:lpstr>
      <vt:lpstr>Commutes are Bad for you!</vt:lpstr>
      <vt:lpstr>Adding Data is a Drag</vt:lpstr>
      <vt:lpstr>KnoWhere: Automatically Profile Your Commute</vt:lpstr>
      <vt:lpstr>The Front End</vt:lpstr>
      <vt:lpstr>The Database</vt:lpstr>
      <vt:lpstr>Data Collection from Smart Phones</vt:lpstr>
      <vt:lpstr>Data Collection from Smart Phones</vt:lpstr>
      <vt:lpstr>Clustering </vt:lpstr>
      <vt:lpstr>Sensor Data - Acceleration</vt:lpstr>
      <vt:lpstr>Sensor Data – Altimeter</vt:lpstr>
      <vt:lpstr>Sensor Data – Accelerometer</vt:lpstr>
      <vt:lpstr>Machine Learning: Predicting Activities During a Commute</vt:lpstr>
      <vt:lpstr>Feature Selection: GPS free tracking</vt:lpstr>
      <vt:lpstr>Feature Selection: GPS free tracking</vt:lpstr>
      <vt:lpstr>Into the Woods</vt:lpstr>
      <vt:lpstr>Into the Woods: Random Forest Classification SK-OPT</vt:lpstr>
      <vt:lpstr>Into the Woods: Random Forest Classification SK-OPT</vt:lpstr>
      <vt:lpstr>Quality of the Classifier</vt:lpstr>
      <vt:lpstr>Demonstration!</vt:lpstr>
      <vt:lpstr>Future Development</vt:lpstr>
      <vt:lpstr>Thank You!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KnoWhere</dc:title>
  <dc:creator>Glen Ferguson</dc:creator>
  <cp:lastModifiedBy>Glen Ferguson</cp:lastModifiedBy>
  <cp:revision>19</cp:revision>
  <dcterms:created xsi:type="dcterms:W3CDTF">2017-03-26T21:27:30Z</dcterms:created>
  <dcterms:modified xsi:type="dcterms:W3CDTF">2017-03-27T23:28:22Z</dcterms:modified>
</cp:coreProperties>
</file>